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 snapToObjects="1">
      <p:cViewPr varScale="1">
        <p:scale>
          <a:sx n="53" d="100"/>
          <a:sy n="53" d="100"/>
        </p:scale>
        <p:origin x="7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712269" y="0"/>
            <a:ext cx="20959462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29062" y="406546"/>
            <a:ext cx="13716003" cy="91487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6231433" y="863203"/>
            <a:ext cx="17439681" cy="1162645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91704" y="1250156"/>
            <a:ext cx="16850321" cy="11233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Body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Title.jpg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Blank.jpg" descr="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Upcoming Events.jpg" descr="Upcoming Ev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B4D631-63B3-A144-A642-6CEF2857F4F9}"/>
              </a:ext>
            </a:extLst>
          </p:cNvPr>
          <p:cNvSpPr txBox="1"/>
          <p:nvPr/>
        </p:nvSpPr>
        <p:spPr>
          <a:xfrm>
            <a:off x="3320716" y="4258755"/>
            <a:ext cx="18408316" cy="65460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n-SG" u="sng" dirty="0"/>
              <a:t>‘Zooming through 2020’</a:t>
            </a:r>
            <a:endParaRPr lang="en-SG" dirty="0"/>
          </a:p>
          <a:p>
            <a:r>
              <a:rPr lang="en-SG" b="0" dirty="0"/>
              <a:t>26 Dec 2pm &amp; 5pm</a:t>
            </a:r>
          </a:p>
          <a:p>
            <a:r>
              <a:rPr lang="en-SG" b="0" dirty="0"/>
              <a:t>27 Dec 10am</a:t>
            </a:r>
          </a:p>
          <a:p>
            <a:br>
              <a:rPr lang="en-SG" b="0" dirty="0"/>
            </a:br>
            <a:r>
              <a:rPr lang="en-SG" u="sng" dirty="0"/>
              <a:t>‘2021 Starter Kit’ Student series</a:t>
            </a:r>
            <a:endParaRPr lang="en-SG" dirty="0"/>
          </a:p>
          <a:p>
            <a:r>
              <a:rPr lang="en-SG" b="0" dirty="0"/>
              <a:t>Part 1: 2 Jan 2pm &amp; 5pm</a:t>
            </a:r>
          </a:p>
          <a:p>
            <a:r>
              <a:rPr lang="en-SG" b="0" dirty="0"/>
              <a:t>Part 2: 9 Jan 2pm &amp; 5pm</a:t>
            </a:r>
          </a:p>
          <a:p>
            <a:br>
              <a:rPr lang="en-SG" b="0" dirty="0"/>
            </a:br>
            <a:r>
              <a:rPr lang="en-SG" u="sng" dirty="0"/>
              <a:t>‘First Things First’ Adults series</a:t>
            </a:r>
            <a:endParaRPr lang="en-SG" dirty="0"/>
          </a:p>
          <a:p>
            <a:r>
              <a:rPr lang="en-SG" b="0" dirty="0"/>
              <a:t>Part 1: 3 Jan 10am</a:t>
            </a:r>
          </a:p>
          <a:p>
            <a:r>
              <a:rPr lang="en-SG" b="0" dirty="0"/>
              <a:t>Part 2: 10 Jan 10am</a:t>
            </a:r>
          </a:p>
          <a:p>
            <a:endParaRPr lang="en-SG" b="0" dirty="0"/>
          </a:p>
          <a:p>
            <a:r>
              <a:rPr lang="en-SG" b="0" i="1" dirty="0"/>
              <a:t>Tune in on Church Online or Hope Singapore Facebook* (*Sun only)</a:t>
            </a:r>
            <a:endParaRPr lang="en-SG" b="0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71</Words>
  <Application>Microsoft Macintosh PowerPoint</Application>
  <PresentationFormat>Custom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Zelanie Soh</cp:lastModifiedBy>
  <cp:revision>2</cp:revision>
  <dcterms:modified xsi:type="dcterms:W3CDTF">2020-12-04T07:17:30Z</dcterms:modified>
</cp:coreProperties>
</file>